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95F91-84ED-410A-8BCF-47B115BC9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B8F053-9B1A-407E-920A-B0A561B3E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3469C-681F-41FB-AF0F-A225A81B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163D47-499C-43A1-B444-38820889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3FBA-A7D0-48AC-9EE7-FAE80795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99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2AE78-74CB-49C3-9FE2-71128046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9696AF-A145-4481-9069-2BFB694D5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87F032-F07A-418A-BB69-C1A0DDF4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F68A7-E138-424D-8B3F-14B0FCEA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6255C-D4A8-4467-BD1F-4791DBA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40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6F8C4F-BCD7-4F76-89DF-31ED72E22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0B846D-41BD-42DF-BA6D-DD4E64D95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10C12-824E-4542-BD8A-31674621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2E3C7-EF14-465F-A3CE-B79263CF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6E37F-B33B-4D88-A11E-18F3EA41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6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F94A2-5AAD-41B3-99CE-72DDCE69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BF9C7-5E6C-4174-9575-815E56AB4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E9D9C6-88A2-4BA2-A99D-4C122E45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7F06B3-F745-422D-97D8-BE555B71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20547-2730-45F9-B545-5F827E0D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2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0B818-4341-42F4-8EBF-A864304A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50CF43-979F-4182-A62B-1D75C53B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5F0D0-0FD5-42C6-8FC9-DBEB7AEB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CC0B2-FA9F-4CB1-81AA-B8251EF2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1AD4D-CC3B-4ED9-9E3E-E8C71BE9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17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16912-D4A4-4E56-9131-C25DDF23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B5AAD-FF2B-4D7C-BB89-723A9E021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9DE2FB-0BB6-46A6-B569-6B424EBE0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3718EF-1735-4631-9FA2-318E6093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26A13C-8A38-435A-87C2-E7095820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688BC-9D06-4A16-B592-299077B8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99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99764-1C38-42B1-9D7D-FFB7AE91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4CD74-414E-4F8E-A433-9EC86CBC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0CDF70-6D31-425C-A57C-FD1BE9E66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E23D4A-F2E7-404B-A7F2-302905FA6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821E6-DC5E-4D6A-A26A-E4A48EBBF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07365B-2802-469F-8201-4A102A93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902631-D908-4DD9-A7A0-C2D678BB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053AD5-4932-427B-9266-73A49B21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04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ADE53-10F5-491C-957D-7F4E1EB7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541F55-90DA-4ABF-BE38-674BE0E0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44286D-0CD9-4D26-B486-43D555C8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BE1B3D-A0E6-4379-BFB3-114AAF79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6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9EF7A5-8B3C-4010-BF61-88389E72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8C8879-EFD2-409D-87F0-F4D5AF80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73A93C-4733-4D7F-9764-D8F96172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2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54B23-B1AE-40C4-8B3A-B54DDC2F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8454F0-7288-4422-9A3E-EABB7750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8411AA-5678-4A30-9183-B972C30F0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D1DBEB-F4E6-4422-B357-BDEAEA25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0BBA0-A205-493C-A38D-31B6C16B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406F6-ADC3-4123-9CA4-7E939DB9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6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3D9AE-A155-4971-92E3-46115F79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D6362D-DCAF-4CE8-9FBE-F1DE242F5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B46778-F4D4-4C95-8A81-147C171C6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6B82B8-2FFA-4F73-BBBF-2204F51A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2E4F2-8A78-44B3-AD69-997719D8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6EF96-4983-4B3B-9A3D-794423BD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9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3A2A74-997A-4D4F-A9FE-466B069F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C0A93E-4005-4458-83D4-5A07B4A78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7C1F7-A6F6-4BA3-9620-6DBC129D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6155-E06D-4155-B7BE-8C09DAB833A9}" type="datetimeFigureOut">
              <a:rPr lang="es-ES" smtClean="0"/>
              <a:t>13/09/2021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ED47A-1FC3-48E1-BD52-C5B9F1101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3C0C0-6A75-4A73-8948-CF4B492E7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18D1-2930-486B-88F3-B3AE1F2F32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6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pazio.net/reaudiovisual.ht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persona, interior, hombre, espejo&#10;&#10;Descripción generada automáticamente">
            <a:extLst>
              <a:ext uri="{FF2B5EF4-FFF2-40B4-BE49-F238E27FC236}">
                <a16:creationId xmlns:a16="http://schemas.microsoft.com/office/drawing/2014/main" id="{566D2C3C-7F82-4382-8C94-F2BA63668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b="13376"/>
          <a:stretch/>
        </p:blipFill>
        <p:spPr>
          <a:xfrm>
            <a:off x="2768540" y="973124"/>
            <a:ext cx="8819282" cy="49599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"El cine es una dedicación moral y no una dedicación profesional"</a:t>
            </a:r>
            <a:br>
              <a:rPr lang="es-ES" dirty="0"/>
            </a:br>
            <a:r>
              <a:rPr lang="es-ES" sz="1600" dirty="0"/>
              <a:t>Andréi Tarkovski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B6F69EA-13F5-446F-8D6C-AD2634DF54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"El cine se puede aprender, pero no se puede enseñar"</a:t>
            </a:r>
            <a:br>
              <a:rPr lang="es-ES" dirty="0"/>
            </a:br>
            <a:r>
              <a:rPr lang="es-ES" sz="1600" dirty="0"/>
              <a:t>Pedro Almodóvar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11" name="Imagen 10" descr="Un hombre con un traje de color negro&#10;&#10;Descripción generada automáticamente">
            <a:extLst>
              <a:ext uri="{FF2B5EF4-FFF2-40B4-BE49-F238E27FC236}">
                <a16:creationId xmlns:a16="http://schemas.microsoft.com/office/drawing/2014/main" id="{B28AD795-B134-41AC-A145-2F3E57B84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29" y="982036"/>
            <a:ext cx="8787393" cy="49429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8149E89-392A-46A5-8FD9-F0C4127C7F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“Ser director de cine en España es como ser torero en Japón"</a:t>
            </a:r>
            <a:br>
              <a:rPr lang="es-ES" dirty="0"/>
            </a:br>
            <a:r>
              <a:rPr lang="es-ES" sz="1600" dirty="0"/>
              <a:t>Pedro Almodóvar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9" name="Imagen 8" descr="Un hombre con un traje de color negro&#10;&#10;Descripción generada automáticamente">
            <a:extLst>
              <a:ext uri="{FF2B5EF4-FFF2-40B4-BE49-F238E27FC236}">
                <a16:creationId xmlns:a16="http://schemas.microsoft.com/office/drawing/2014/main" id="{0C275A2B-FA2C-4968-B023-A9BCFCA5B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29" y="982036"/>
            <a:ext cx="8787393" cy="49429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F048AB-BD8F-44F5-87B3-F1348BCF13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3373377" y="5933051"/>
            <a:ext cx="82631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300" dirty="0"/>
              <a:t>“El aprendizaje es experiencia. Todo lo demás es información"</a:t>
            </a:r>
            <a:br>
              <a:rPr lang="es-ES" dirty="0"/>
            </a:br>
            <a:r>
              <a:rPr lang="es-ES" sz="1600" dirty="0"/>
              <a:t>Albert Einstein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5" name="Imagen 4" descr="Imagen que contiene persona, hombre, corbata, viendo&#10;&#10;Descripción generada automáticamente">
            <a:extLst>
              <a:ext uri="{FF2B5EF4-FFF2-40B4-BE49-F238E27FC236}">
                <a16:creationId xmlns:a16="http://schemas.microsoft.com/office/drawing/2014/main" id="{5F71D1A5-33B7-4225-B349-1FE5C016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5" y="973124"/>
            <a:ext cx="8792757" cy="49459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ADF104-94FC-418C-B074-2494D86281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179771" y="5966607"/>
            <a:ext cx="1145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“Ninguna experiencia puede ser enseñada. Todo lo que puede enseñarse es el camino hacia una experiencia"</a:t>
            </a:r>
            <a:br>
              <a:rPr lang="es-ES" sz="2000" dirty="0"/>
            </a:br>
            <a:r>
              <a:rPr lang="es-ES" sz="1600" dirty="0"/>
              <a:t>Joseph Campbell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3" name="Imagen 2" descr="Foto en blanco y negro de un hombre serio&#10;&#10;Descripción generada automáticamente">
            <a:extLst>
              <a:ext uri="{FF2B5EF4-FFF2-40B4-BE49-F238E27FC236}">
                <a16:creationId xmlns:a16="http://schemas.microsoft.com/office/drawing/2014/main" id="{34314EFE-421C-408B-A40B-E9F6A041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64" y="980125"/>
            <a:ext cx="8792758" cy="4945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C39268-A43F-4097-9909-75BEC2F279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179771" y="5899495"/>
            <a:ext cx="1145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“Creo que hay dos maneras concretas de aprender a hacer películas: la primera, por supuesto, es hacerlas.</a:t>
            </a:r>
          </a:p>
          <a:p>
            <a:pPr algn="r"/>
            <a:r>
              <a:rPr lang="es-ES" sz="2000" dirty="0"/>
              <a:t>La segunda es escribir críticas"</a:t>
            </a:r>
            <a:br>
              <a:rPr lang="es-ES" sz="2000" dirty="0"/>
            </a:br>
            <a:r>
              <a:rPr lang="es-ES" sz="1600" dirty="0" err="1"/>
              <a:t>Wim</a:t>
            </a:r>
            <a:r>
              <a:rPr lang="es-ES" sz="1600" dirty="0"/>
              <a:t> </a:t>
            </a:r>
            <a:r>
              <a:rPr lang="es-ES" sz="1600" dirty="0" err="1"/>
              <a:t>Wenders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4" name="Imagen 3" descr="Un hombre en una moto&#10;&#10;Descripción generada automáticamente">
            <a:extLst>
              <a:ext uri="{FF2B5EF4-FFF2-40B4-BE49-F238E27FC236}">
                <a16:creationId xmlns:a16="http://schemas.microsoft.com/office/drawing/2014/main" id="{B14D26FE-02DE-453E-AFCD-1A421CAE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6" y="980125"/>
            <a:ext cx="8181386" cy="4945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9393B2-96DB-453D-A777-8CCA16B2E9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7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384603-7199-4242-880E-EB156385E4D4}"/>
              </a:ext>
            </a:extLst>
          </p:cNvPr>
          <p:cNvSpPr txBox="1"/>
          <p:nvPr/>
        </p:nvSpPr>
        <p:spPr>
          <a:xfrm>
            <a:off x="179771" y="5899495"/>
            <a:ext cx="1145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/>
              <a:t>“La escritura te obliga a llevar más lejos el análisis al tratar de definir y explicar de forma concreta</a:t>
            </a:r>
          </a:p>
          <a:p>
            <a:pPr algn="r"/>
            <a:r>
              <a:rPr lang="es-ES" sz="2000" dirty="0"/>
              <a:t>(para los demás y, sobre todo, para ti mismo) por qué una película funciona o fracasa "</a:t>
            </a:r>
            <a:br>
              <a:rPr lang="es-ES" sz="2000" dirty="0"/>
            </a:br>
            <a:r>
              <a:rPr lang="es-ES" sz="1600" dirty="0" err="1"/>
              <a:t>Wim</a:t>
            </a:r>
            <a:r>
              <a:rPr lang="es-ES" sz="1600" dirty="0"/>
              <a:t> </a:t>
            </a:r>
            <a:r>
              <a:rPr lang="es-ES" sz="1600" dirty="0" err="1"/>
              <a:t>Wenders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4" name="Imagen 3" descr="Un hombre en una moto&#10;&#10;Descripción generada automáticamente">
            <a:extLst>
              <a:ext uri="{FF2B5EF4-FFF2-40B4-BE49-F238E27FC236}">
                <a16:creationId xmlns:a16="http://schemas.microsoft.com/office/drawing/2014/main" id="{B14D26FE-02DE-453E-AFCD-1A421CAE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36" y="980125"/>
            <a:ext cx="8181386" cy="49459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23BB2-E3B0-41A9-9894-85D20FFCE3A8}"/>
              </a:ext>
            </a:extLst>
          </p:cNvPr>
          <p:cNvSpPr txBox="1"/>
          <p:nvPr/>
        </p:nvSpPr>
        <p:spPr>
          <a:xfrm>
            <a:off x="8801225" y="296552"/>
            <a:ext cx="28353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Realización audiovisual: cine</a:t>
            </a:r>
          </a:p>
          <a:p>
            <a:pPr algn="r"/>
            <a:r>
              <a:rPr lang="es-ES" sz="1600" dirty="0"/>
              <a:t>Aurelio del Portillo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065F5D-C507-4972-B1EF-3903A34E6B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4" y="148254"/>
            <a:ext cx="1782445" cy="695325"/>
          </a:xfrm>
          <a:prstGeom prst="rect">
            <a:avLst/>
          </a:prstGeom>
        </p:spPr>
      </p:pic>
      <p:pic>
        <p:nvPicPr>
          <p:cNvPr id="3" name="Imagen 2" descr="Imagen que contiene camino, edificio, exterior, calle&#10;&#10;Descripción generada automáticamente">
            <a:hlinkClick r:id="rId3"/>
            <a:extLst>
              <a:ext uri="{FF2B5EF4-FFF2-40B4-BE49-F238E27FC236}">
                <a16:creationId xmlns:a16="http://schemas.microsoft.com/office/drawing/2014/main" id="{18218751-91B7-481F-81F2-5C8ED52E5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60" y="1056241"/>
            <a:ext cx="8839280" cy="52582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ECA347-08FC-46CA-B3FE-93308615A33B}"/>
              </a:ext>
            </a:extLst>
          </p:cNvPr>
          <p:cNvSpPr txBox="1"/>
          <p:nvPr/>
        </p:nvSpPr>
        <p:spPr>
          <a:xfrm>
            <a:off x="6947258" y="6273949"/>
            <a:ext cx="370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www.despazio.net/reaudiovisual.htm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651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226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Aurelio del Portillo</dc:creator>
  <cp:lastModifiedBy>Aurelio del Portillo</cp:lastModifiedBy>
  <cp:revision>9</cp:revision>
  <dcterms:created xsi:type="dcterms:W3CDTF">2020-09-29T08:12:24Z</dcterms:created>
  <dcterms:modified xsi:type="dcterms:W3CDTF">2021-09-13T08:35:01Z</dcterms:modified>
</cp:coreProperties>
</file>