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D95F91-84ED-410A-8BCF-47B115BC9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B8F053-9B1A-407E-920A-B0A561B3E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D3469C-681F-41FB-AF0F-A225A81B7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163D47-499C-43A1-B444-38820889D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823FBA-A7D0-48AC-9EE7-FAE80795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8993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22AE78-74CB-49C3-9FE2-711280461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9696AF-A145-4481-9069-2BFB694D5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87F032-F07A-418A-BB69-C1A0DDF4D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CF68A7-E138-424D-8B3F-14B0FCEA7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E6255C-D4A8-4467-BD1F-4791DBAB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340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6F8C4F-BCD7-4F76-89DF-31ED72E22D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0B846D-41BD-42DF-BA6D-DD4E64D95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810C12-824E-4542-BD8A-31674621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72E3C7-EF14-465F-A3CE-B79263CF6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A6E37F-B33B-4D88-A11E-18F3EA41A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63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2F94A2-5AAD-41B3-99CE-72DDCE690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EBF9C7-5E6C-4174-9575-815E56AB4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E9D9C6-88A2-4BA2-A99D-4C122E457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7F06B3-F745-422D-97D8-BE555B715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920547-2730-45F9-B545-5F827E0D0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26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00B818-4341-42F4-8EBF-A864304A4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50CF43-979F-4182-A62B-1D75C53B3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05F0D0-0FD5-42C6-8FC9-DBEB7AEBA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0CC0B2-FA9F-4CB1-81AA-B8251EF2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A1AD4D-CC3B-4ED9-9E3E-E8C71BE90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1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816912-D4A4-4E56-9131-C25DDF233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BB5AAD-FF2B-4D7C-BB89-723A9E0213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9DE2FB-0BB6-46A6-B569-6B424EBE0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3718EF-1735-4631-9FA2-318E60939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26A13C-8A38-435A-87C2-E70958203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9688BC-9D06-4A16-B592-299077B88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399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99764-1C38-42B1-9D7D-FFB7AE913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F4CD74-414E-4F8E-A433-9EC86CBCD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0CDF70-6D31-425C-A57C-FD1BE9E66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9E23D4A-F2E7-404B-A7F2-302905FA6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CA821E6-DC5E-4D6A-A26A-E4A48EBBF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607365B-2802-469F-8201-4A102A93B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2902631-D908-4DD9-A7A0-C2D678BB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053AD5-4932-427B-9266-73A49B21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042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ADE53-10F5-491C-957D-7F4E1EB7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D541F55-90DA-4ABF-BE38-674BE0E0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44286D-0CD9-4D26-B486-43D555C85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4BE1B3D-A0E6-4379-BFB3-114AAF79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769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9EF7A5-8B3C-4010-BF61-88389E722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78C8879-EFD2-409D-87F0-F4D5AF80C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773A93C-4733-4D7F-9764-D8F961722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712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54B23-B1AE-40C4-8B3A-B54DDC2FA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454F0-7288-4422-9A3E-EABB7750B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68411AA-5678-4A30-9183-B972C30F0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D1DBEB-F4E6-4422-B357-BDEAEA259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B70BBA0-A205-493C-A38D-31B6C16B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4406F6-ADC3-4123-9CA4-7E939DB93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767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93D9AE-A155-4971-92E3-46115F798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8D6362D-DCAF-4CE8-9FBE-F1DE242F5C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B46778-F4D4-4C95-8A81-147C171C6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6B82B8-2FFA-4F73-BBBF-2204F51A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E2E4F2-8A78-44B3-AD69-997719D85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96EF96-4983-4B3B-9A3D-794423BD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59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13A2A74-997A-4D4F-A9FE-466B069F4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C0A93E-4005-4458-83D4-5A07B4A78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47C1F7-A6F6-4BA3-9620-6DBC129D86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F6155-E06D-4155-B7BE-8C09DAB833A9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3ED47A-1FC3-48E1-BD52-C5B9F1101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33C0C0-6A75-4A73-8948-CF4B492E7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018D1-2930-486B-88F3-B3AE1F2F3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0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84603-7199-4242-880E-EB156385E4D4}"/>
              </a:ext>
            </a:extLst>
          </p:cNvPr>
          <p:cNvSpPr txBox="1"/>
          <p:nvPr/>
        </p:nvSpPr>
        <p:spPr>
          <a:xfrm>
            <a:off x="2768541" y="5933051"/>
            <a:ext cx="8867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/>
              <a:t>"Al principio de cada película hay una idea. Puede surgir en cualquier momento, de cualquier fuente. </a:t>
            </a:r>
            <a:endParaRPr lang="es-ES"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123BB2-E3B0-41A9-9894-85D20FFCE3A8}"/>
              </a:ext>
            </a:extLst>
          </p:cNvPr>
          <p:cNvSpPr txBox="1"/>
          <p:nvPr/>
        </p:nvSpPr>
        <p:spPr>
          <a:xfrm>
            <a:off x="8801225" y="296552"/>
            <a:ext cx="2835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Realización audiovisual: cine</a:t>
            </a:r>
          </a:p>
          <a:p>
            <a:pPr algn="r"/>
            <a:r>
              <a:rPr lang="es-ES" sz="1600" dirty="0"/>
              <a:t>Aurelio del Portillo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B6F69EA-13F5-446F-8D6C-AD2634DF5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4" y="148254"/>
            <a:ext cx="1782445" cy="695325"/>
          </a:xfrm>
          <a:prstGeom prst="rect">
            <a:avLst/>
          </a:prstGeom>
        </p:spPr>
      </p:pic>
      <p:pic>
        <p:nvPicPr>
          <p:cNvPr id="3" name="Imagen 2" descr="La cara de un hombre con un traje de color negro&#10;&#10;Descripción generada automáticamente">
            <a:extLst>
              <a:ext uri="{FF2B5EF4-FFF2-40B4-BE49-F238E27FC236}">
                <a16:creationId xmlns:a16="http://schemas.microsoft.com/office/drawing/2014/main" id="{BF36CFDC-E950-455C-8593-C877EBCED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540" y="945829"/>
            <a:ext cx="8819282" cy="49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8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84603-7199-4242-880E-EB156385E4D4}"/>
              </a:ext>
            </a:extLst>
          </p:cNvPr>
          <p:cNvSpPr txBox="1"/>
          <p:nvPr/>
        </p:nvSpPr>
        <p:spPr>
          <a:xfrm>
            <a:off x="2768541" y="5933051"/>
            <a:ext cx="8867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/>
              <a:t>Puede surgir mirando a la gente en la calle o pensando solo en la oficina. También puede tardar años en llegar. </a:t>
            </a:r>
            <a:endParaRPr lang="es-ES"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123BB2-E3B0-41A9-9894-85D20FFCE3A8}"/>
              </a:ext>
            </a:extLst>
          </p:cNvPr>
          <p:cNvSpPr txBox="1"/>
          <p:nvPr/>
        </p:nvSpPr>
        <p:spPr>
          <a:xfrm>
            <a:off x="8801225" y="296552"/>
            <a:ext cx="2835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Realización audiovisual: cine</a:t>
            </a:r>
          </a:p>
          <a:p>
            <a:pPr algn="r"/>
            <a:r>
              <a:rPr lang="es-ES" sz="1600" dirty="0"/>
              <a:t>Aurelio del Portillo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B6F69EA-13F5-446F-8D6C-AD2634DF5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4" y="148254"/>
            <a:ext cx="1782445" cy="695325"/>
          </a:xfrm>
          <a:prstGeom prst="rect">
            <a:avLst/>
          </a:prstGeom>
        </p:spPr>
      </p:pic>
      <p:pic>
        <p:nvPicPr>
          <p:cNvPr id="3" name="Imagen 2" descr="La cara de un hombre con un traje de color negro&#10;&#10;Descripción generada automáticamente">
            <a:extLst>
              <a:ext uri="{FF2B5EF4-FFF2-40B4-BE49-F238E27FC236}">
                <a16:creationId xmlns:a16="http://schemas.microsoft.com/office/drawing/2014/main" id="{BF36CFDC-E950-455C-8593-C877EBCED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540" y="945829"/>
            <a:ext cx="8819282" cy="49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01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84603-7199-4242-880E-EB156385E4D4}"/>
              </a:ext>
            </a:extLst>
          </p:cNvPr>
          <p:cNvSpPr txBox="1"/>
          <p:nvPr/>
        </p:nvSpPr>
        <p:spPr>
          <a:xfrm>
            <a:off x="2768541" y="5933051"/>
            <a:ext cx="8867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/>
              <a:t>Puede surgir mirando a la gente en la calle o pensando solo en la oficina. También puede tardar años en llegar. </a:t>
            </a:r>
            <a:endParaRPr lang="es-ES"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123BB2-E3B0-41A9-9894-85D20FFCE3A8}"/>
              </a:ext>
            </a:extLst>
          </p:cNvPr>
          <p:cNvSpPr txBox="1"/>
          <p:nvPr/>
        </p:nvSpPr>
        <p:spPr>
          <a:xfrm>
            <a:off x="8801225" y="296552"/>
            <a:ext cx="2835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Realización audiovisual: cine</a:t>
            </a:r>
          </a:p>
          <a:p>
            <a:pPr algn="r"/>
            <a:r>
              <a:rPr lang="es-ES" sz="1600" dirty="0"/>
              <a:t>Aurelio del Portillo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B6F69EA-13F5-446F-8D6C-AD2634DF5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4" y="148254"/>
            <a:ext cx="1782445" cy="695325"/>
          </a:xfrm>
          <a:prstGeom prst="rect">
            <a:avLst/>
          </a:prstGeom>
        </p:spPr>
      </p:pic>
      <p:pic>
        <p:nvPicPr>
          <p:cNvPr id="3" name="Imagen 2" descr="La cara de un hombre con un traje de color negro&#10;&#10;Descripción generada automáticamente">
            <a:extLst>
              <a:ext uri="{FF2B5EF4-FFF2-40B4-BE49-F238E27FC236}">
                <a16:creationId xmlns:a16="http://schemas.microsoft.com/office/drawing/2014/main" id="{BF36CFDC-E950-455C-8593-C877EBCED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540" y="945829"/>
            <a:ext cx="8819282" cy="49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3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84603-7199-4242-880E-EB156385E4D4}"/>
              </a:ext>
            </a:extLst>
          </p:cNvPr>
          <p:cNvSpPr txBox="1"/>
          <p:nvPr/>
        </p:nvSpPr>
        <p:spPr>
          <a:xfrm>
            <a:off x="2768541" y="5933051"/>
            <a:ext cx="8867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/>
              <a:t>Lo que necesitas es encontrar esa idea original, esa chispa. Y, en cuanto la tienes, es como ir de pesca:</a:t>
            </a:r>
            <a:endParaRPr lang="es-ES"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123BB2-E3B0-41A9-9894-85D20FFCE3A8}"/>
              </a:ext>
            </a:extLst>
          </p:cNvPr>
          <p:cNvSpPr txBox="1"/>
          <p:nvPr/>
        </p:nvSpPr>
        <p:spPr>
          <a:xfrm>
            <a:off x="8801225" y="296552"/>
            <a:ext cx="2835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Realización audiovisual: cine</a:t>
            </a:r>
          </a:p>
          <a:p>
            <a:pPr algn="r"/>
            <a:r>
              <a:rPr lang="es-ES" sz="1600" dirty="0"/>
              <a:t>Aurelio del Portillo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B6F69EA-13F5-446F-8D6C-AD2634DF5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4" y="148254"/>
            <a:ext cx="1782445" cy="695325"/>
          </a:xfrm>
          <a:prstGeom prst="rect">
            <a:avLst/>
          </a:prstGeom>
        </p:spPr>
      </p:pic>
      <p:pic>
        <p:nvPicPr>
          <p:cNvPr id="3" name="Imagen 2" descr="La cara de un hombre con un traje de color negro&#10;&#10;Descripción generada automáticamente">
            <a:extLst>
              <a:ext uri="{FF2B5EF4-FFF2-40B4-BE49-F238E27FC236}">
                <a16:creationId xmlns:a16="http://schemas.microsoft.com/office/drawing/2014/main" id="{BF36CFDC-E950-455C-8593-C877EBCED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540" y="945829"/>
            <a:ext cx="8819282" cy="49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684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84603-7199-4242-880E-EB156385E4D4}"/>
              </a:ext>
            </a:extLst>
          </p:cNvPr>
          <p:cNvSpPr txBox="1"/>
          <p:nvPr/>
        </p:nvSpPr>
        <p:spPr>
          <a:xfrm>
            <a:off x="2768541" y="5933051"/>
            <a:ext cx="8867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/>
              <a:t>…usas la idea como cebo y atrae a todo lo demás. </a:t>
            </a:r>
            <a:endParaRPr lang="es-ES"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123BB2-E3B0-41A9-9894-85D20FFCE3A8}"/>
              </a:ext>
            </a:extLst>
          </p:cNvPr>
          <p:cNvSpPr txBox="1"/>
          <p:nvPr/>
        </p:nvSpPr>
        <p:spPr>
          <a:xfrm>
            <a:off x="8801225" y="296552"/>
            <a:ext cx="2835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Realización audiovisual: cine</a:t>
            </a:r>
          </a:p>
          <a:p>
            <a:pPr algn="r"/>
            <a:r>
              <a:rPr lang="es-ES" sz="1600" dirty="0"/>
              <a:t>Aurelio del Portillo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B6F69EA-13F5-446F-8D6C-AD2634DF5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4" y="148254"/>
            <a:ext cx="1782445" cy="695325"/>
          </a:xfrm>
          <a:prstGeom prst="rect">
            <a:avLst/>
          </a:prstGeom>
        </p:spPr>
      </p:pic>
      <p:pic>
        <p:nvPicPr>
          <p:cNvPr id="3" name="Imagen 2" descr="La cara de un hombre con un traje de color negro&#10;&#10;Descripción generada automáticamente">
            <a:extLst>
              <a:ext uri="{FF2B5EF4-FFF2-40B4-BE49-F238E27FC236}">
                <a16:creationId xmlns:a16="http://schemas.microsoft.com/office/drawing/2014/main" id="{BF36CFDC-E950-455C-8593-C877EBCED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540" y="945829"/>
            <a:ext cx="8819282" cy="49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734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84603-7199-4242-880E-EB156385E4D4}"/>
              </a:ext>
            </a:extLst>
          </p:cNvPr>
          <p:cNvSpPr txBox="1"/>
          <p:nvPr/>
        </p:nvSpPr>
        <p:spPr>
          <a:xfrm>
            <a:off x="2768541" y="5933051"/>
            <a:ext cx="8867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/>
              <a:t>Sin embargo, como director, tu prioridad principal es mantener la fidelidad a esa idea original."</a:t>
            </a:r>
            <a:endParaRPr lang="es-ES"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123BB2-E3B0-41A9-9894-85D20FFCE3A8}"/>
              </a:ext>
            </a:extLst>
          </p:cNvPr>
          <p:cNvSpPr txBox="1"/>
          <p:nvPr/>
        </p:nvSpPr>
        <p:spPr>
          <a:xfrm>
            <a:off x="8801225" y="296552"/>
            <a:ext cx="2835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Realización audiovisual: cine</a:t>
            </a:r>
          </a:p>
          <a:p>
            <a:pPr algn="r"/>
            <a:r>
              <a:rPr lang="es-ES" sz="1600" dirty="0"/>
              <a:t>Aurelio del Portillo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B6F69EA-13F5-446F-8D6C-AD2634DF5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4" y="148254"/>
            <a:ext cx="1782445" cy="695325"/>
          </a:xfrm>
          <a:prstGeom prst="rect">
            <a:avLst/>
          </a:prstGeom>
        </p:spPr>
      </p:pic>
      <p:pic>
        <p:nvPicPr>
          <p:cNvPr id="3" name="Imagen 2" descr="La cara de un hombre con un traje de color negro&#10;&#10;Descripción generada automáticamente">
            <a:extLst>
              <a:ext uri="{FF2B5EF4-FFF2-40B4-BE49-F238E27FC236}">
                <a16:creationId xmlns:a16="http://schemas.microsoft.com/office/drawing/2014/main" id="{BF36CFDC-E950-455C-8593-C877EBCED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540" y="945829"/>
            <a:ext cx="8819282" cy="49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630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384603-7199-4242-880E-EB156385E4D4}"/>
              </a:ext>
            </a:extLst>
          </p:cNvPr>
          <p:cNvSpPr txBox="1"/>
          <p:nvPr/>
        </p:nvSpPr>
        <p:spPr>
          <a:xfrm>
            <a:off x="2768541" y="5933051"/>
            <a:ext cx="8867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/>
              <a:t>David Lynch</a:t>
            </a:r>
            <a:endParaRPr lang="es-ES" sz="1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123BB2-E3B0-41A9-9894-85D20FFCE3A8}"/>
              </a:ext>
            </a:extLst>
          </p:cNvPr>
          <p:cNvSpPr txBox="1"/>
          <p:nvPr/>
        </p:nvSpPr>
        <p:spPr>
          <a:xfrm>
            <a:off x="8801225" y="296552"/>
            <a:ext cx="2835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Realización audiovisual: cine</a:t>
            </a:r>
          </a:p>
          <a:p>
            <a:pPr algn="r"/>
            <a:r>
              <a:rPr lang="es-ES" sz="1600" dirty="0"/>
              <a:t>Aurelio del Portillo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B6F69EA-13F5-446F-8D6C-AD2634DF5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4" y="148254"/>
            <a:ext cx="1782445" cy="695325"/>
          </a:xfrm>
          <a:prstGeom prst="rect">
            <a:avLst/>
          </a:prstGeom>
        </p:spPr>
      </p:pic>
      <p:pic>
        <p:nvPicPr>
          <p:cNvPr id="3" name="Imagen 2" descr="La cara de un hombre con un traje de color negro&#10;&#10;Descripción generada automáticamente">
            <a:extLst>
              <a:ext uri="{FF2B5EF4-FFF2-40B4-BE49-F238E27FC236}">
                <a16:creationId xmlns:a16="http://schemas.microsoft.com/office/drawing/2014/main" id="{BF36CFDC-E950-455C-8593-C877EBCED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540" y="945829"/>
            <a:ext cx="8819282" cy="49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96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173</Words>
  <Application>Microsoft Office PowerPoint</Application>
  <PresentationFormat>Panorámica</PresentationFormat>
  <Paragraphs>21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Aurelio del Portillo</dc:creator>
  <cp:lastModifiedBy>Aurelio del Portillo</cp:lastModifiedBy>
  <cp:revision>10</cp:revision>
  <dcterms:created xsi:type="dcterms:W3CDTF">2020-09-29T08:12:24Z</dcterms:created>
  <dcterms:modified xsi:type="dcterms:W3CDTF">2021-09-13T08:10:13Z</dcterms:modified>
</cp:coreProperties>
</file>